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3EF4F-4C22-4E69-EA47-8A45CB4D6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DD322-BE2C-8727-8A45-65F795313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C6DA26-D530-DDC7-B43A-BD538CB55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103B5-6416-40C0-9C99-5C978DEF4F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7642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8BEA0-98B7-0938-AD54-355D02B83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4D53-9B2E-93A0-D5C8-8C0F2A5F9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85900-D342-3A0F-72F3-8A9792CE0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6F5D3-78EA-447B-BECA-B650365C8E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3776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DAB88C-4FE5-32E5-C184-84B598070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F7E5F6-2537-32E7-DFD6-8AC580611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AA17B9-8EA9-D171-3C45-25661C9AC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4DE08-4AB1-4985-9DE6-5F0A61A268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80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64DC1D-1D25-A3BC-2B5B-D960418D2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457987-B55B-71BA-24EA-D40FA2EDC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6F3A75-98AD-9EA6-4865-767D60D5A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FB25B-1471-42E4-A2C8-EB9037968B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42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305EE-A621-D5D9-DB30-FDA5BA6DD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EC53C-075B-0260-4230-DA3FA4D7E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005F4-660C-1FB0-8C32-4DF003CF8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49FFD-17FD-4CAF-9E68-13AFBCE1F9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722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19A2118-D852-61DE-88C7-F4748704B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88B397-25B7-2350-F357-20954955D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FB8261-92EF-6606-4236-01B381E59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4168D-98A6-4CA2-8081-B5540EC968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6738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9731E7E-8ADF-99BF-3BF1-F8690A838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8BD7765-5F9C-EECD-6B12-86EB5305B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C98730D-CD62-FD6E-2004-6B27881D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D5173-927E-4183-8886-0C8E600A33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848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2A6FBCE-A605-C05F-A737-C85AE92C0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04148C-A8A7-48BE-1C5A-FB3847764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4766C64-6177-9099-E9A5-332553782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47C64-307A-40D4-91DF-51ADB326B1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5980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61ACD49-A355-B01A-29C8-E25E2D91A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4898F23-0D22-6D0A-D3EE-EB0B2084C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B31D2E5-7E90-A8E7-55A2-DBD83BF44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E534C-A945-4540-A79B-A13E784B86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501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BD735D-A7CA-EB3A-C4B1-B633FA49D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9A7E36D-2842-64DD-5B28-390AE44F7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F3D3F34-412F-1AC3-F4D4-A063B6296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3C5C0-5DF1-4588-B36E-35E2A09C1F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5244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5881097-A176-E578-A75D-B180A6DFD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7A9437-67A7-228F-DA34-E8FA9F888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D86B64E-5226-06A4-5CFD-6CDC35A4C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8A8CC-E533-4AC5-8249-0435D704FF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2899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7283E36-7B53-2448-6F10-F682338746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8371B85-07CC-24B4-CAE4-2F0D23050B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8F268-F4BE-9033-A337-C0BC4CDF98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8521B1-05DE-22CE-73C4-B69F916F50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7FDA43-D8F5-0075-4225-0277351082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8CF73B-6A3E-4B21-8C57-F823928278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AC2DA06-EB6E-1EDF-02D8-A9BE623281A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66988" y="1196975"/>
            <a:ext cx="7467600" cy="4259263"/>
          </a:xfrm>
        </p:spPr>
        <p:txBody>
          <a:bodyPr/>
          <a:lstStyle/>
          <a:p>
            <a:r>
              <a:rPr lang="en-AU" altLang="en-US" sz="4000" dirty="0">
                <a:cs typeface="Times New Roman" panose="02020603050405020304" pitchFamily="18" charset="0"/>
              </a:rPr>
              <a:t>Teach me how to love thee,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Teach me how to pray,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Teach me how to serve thee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Better day by day;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Teach me how to serve thee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Better day by day.</a:t>
            </a:r>
          </a:p>
        </p:txBody>
      </p:sp>
      <p:sp>
        <p:nvSpPr>
          <p:cNvPr id="2051" name="TextBox 5">
            <a:extLst>
              <a:ext uri="{FF2B5EF4-FFF2-40B4-BE49-F238E27FC236}">
                <a16:creationId xmlns:a16="http://schemas.microsoft.com/office/drawing/2014/main" id="{BD627724-D9B3-CA49-E596-E78B9F27E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8" y="5949950"/>
            <a:ext cx="27955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Teach me how to love thee </a:t>
            </a:r>
          </a:p>
          <a:p>
            <a:pPr eaLnBrk="1" hangingPunct="1"/>
            <a:r>
              <a:rPr lang="en-US" altLang="en-US" sz="1100"/>
              <a:t>Anon 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49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Times New Roman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6</cp:revision>
  <dcterms:created xsi:type="dcterms:W3CDTF">2001-11-21T11:58:37Z</dcterms:created>
  <dcterms:modified xsi:type="dcterms:W3CDTF">2023-07-27T06:44:03Z</dcterms:modified>
</cp:coreProperties>
</file>